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3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Mahalath, Maschil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hath said in his heart, There is no God. Corrupt are they, and have done abominable iniquity: there is none that doeth g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looked down from heaven upon the children of men, to see if there were any that did understand, that did seek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of them is gone back: they are altogether become filthy; there is none that doeth good, no, not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the workers of iniquity no knowledge? who eat up my people as they eat bread: they have not called upon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they in great fear, where no fear was: for God hath scattered the bones of him that encampeth against thee: thou hast put them to shame, because God hath despised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the salvation of Israel were come out of Zion! When God bringeth back the captivity of his people, Jacob shall rejoice, and Israel shall be gla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2026-07-13T13:24:48Z</dcterms:created>
  <dcterms:modified xsi:type="dcterms:W3CDTF">2026-07-13T13:24:48Z</dcterms:modified>
  <dc:title>Bible.com.au: Psalms 53:1-6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