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52: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am like a green olive tree in the house of God: I trust in the mercy of God for ever and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praise thee for ever, because thou hast done it: and I will wait on thy name; for it is good before thy sai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ief Musician, Maschil, A Psalm of David, when Doeg the Edomite came and told Saul, and said unto him, David is come to the house of Ahimele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y boastest thou thyself in mischief, O mighty man? the goodness of God endureth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y tongue deviseth mischiefs; like a sharp razor, working deceitfu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lovest evil more than good; and lying rather than to speak righteousness. Sel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lovest all devouring words, O thou deceitful tongu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shall likewise destroy thee for ever, he shall take thee away, and pluck thee out of thy dwelling place, and root thee out of the land of the living. Se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ighteous also shall see, and fear, and shall laugh a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 this is the man that made not God his strength; but trusted in the abundance of his riches, and strengthened himself in his wickednes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2026-06-12T02:18:13Z</dcterms:created>
  <dcterms:modified xsi:type="dcterms:W3CDTF">2026-06-12T02:18:13Z</dcterms:modified>
  <dc:title>Bible.com.au: Psalms 52:1-9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