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1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me to hear joy and gladness; that the bones which thou hast broken may rejo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thy face from my sins, and blot out all mine iniquit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eate in me a clean heart, O God; and renew a right spirit within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me not away from thy presence; and take not thy holy spirit from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unto me the joy of thy salvation; and uphold me with thy free spir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I teach transgressors thy ways; and sinners shall be converted unto th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bloodguiltiness, O God, thou God of my salvation: and my tongue shall sing aloud of thy righteous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open thou my lips; and my mouth shall shew forth thy prai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desirest not sacrifice; else would I give it: thou delightest not in burnt offer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ifices of God are a broken spirit: a broken and a contrite heart, O God, thou wilt not despi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, when Nathan the prophet came unto him, after he had gone in to Bath-sheb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good in thy good pleasure unto Zion: build thou the walls of Jerusal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t thou be pleased with the sacrifices of righteousness, with burnt offering and whole burnt offering: then shall they offer bullocks upon thine alta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upon me, O God, according to thy lovingkindness: according unto the multitude of thy tender mercies blot out my transgressio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h me throughly from mine iniquity, and cleanse me from my si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cknowledge my transgressions: and my sin is ever before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st thee, thee only, have I sinned, and done this evil in thy sight: that thou mightest be justified when thou speakest, and be clear when thou judge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as shapen in iniquity; and in sin did my mother conceive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desirest truth in the inward parts: and in the hidden part thou shalt make me to know wisd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ge me with hyssop, and I shall be clean: wash me, and I shall be whiter than sno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2026-05-27T17:44:28Z</dcterms:created>
  <dcterms:modified xsi:type="dcterms:W3CDTF">2026-05-27T17:44:28Z</dcterms:modified>
  <dc:title>Bible.com.au: Psalms 51:1-19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