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8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hear joy and gladness; that the bones which thou hast broken may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y face from my sins, and blot out all mine iniqu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in me a clean heart, O God; and renew a right spirit with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away from thy presence; and take not thy holy spirit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nto me the joy of thy salvation; and uphold me with thy fre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teach transgressors thy ways; and sinners shall be converted unto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bloodguiltiness, O God, thou God of my salvation: and my tongue shall sing aloud of thy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pen thou my lips; and my mouth shall shew forth thy pra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esirest not sacrifice; else would I give it: thou delightest not in burnt offe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s of God are a broken spirit: a broken and a contrite heart, O God, thou wilt not desp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, when Nathan the prophet came unto him, after he had gone in to Bath-she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in thy good pleasure unto Zion: build thou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be pleased with the sacrifices of righteousness, with burnt offering and whole burnt offering: then shall they offer bullocks upon thine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God, according to thy lovingkindness: according unto the multitude of thy tender mercies blot out my transgress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me throughly from mine iniquity, and cleanse me from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cknowledge my transgressions: and my sin is ever befor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thee, thee only, have I sinned, and done this evil in thy sight: that thou mightest be justified when thou speakest, and be clear when thou judg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s shapen in iniquity; and in sin did my mother conceiv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desirest truth in the inward parts: and in the hidden part thou shalt make me to know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me with hyssop, and I shall be clean: wash me, and I sha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2026-09-13T01:23:07Z</dcterms:created>
  <dcterms:modified xsi:type="dcterms:W3CDTF">2026-09-13T01:23:07Z</dcterms:modified>
  <dc:title>Bible.com.au: Psalms 51:1-19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