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9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0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reprove thee for thy sacrifices or thy burnt offerings, to have been continually before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ake no bullock out of thy house, nor he goats out of thy fold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ry beast of the forest is mine, and the cattle upon a thousand hill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all the fowls of the mountains: and the wild beasts of the field are min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were hungry, I would not tell thee: for the world is mine, and the fulness thereof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I eat the flesh of bulls, or drink the blood of goats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fer unto God thanksgiving; and pay thy vows unto the most High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all upon me in the day of trouble: I will deliver thee, and thou shalt glorify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unto the wicked God saith, What hast thou to do to declare my statutes, or that thou shouldest take my covenant in thy mouth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ing thou hatest instruction, and castest my words behind the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Asap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sawest a thief, then thou consentedst with him, and hast been partaker with adulterer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givest thy mouth to evil, and thy tongue frameth decei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ittest and speakest against thy brother; thou slanderest thine own mother’s so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hast thou done, and I kept silence; thou thoughtest that I was altogether such an one as thyself: but I will reprove thee, and set them in order before thine eye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consider this, ye that forget God, lest I tear you in pieces, and there be none to delive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offereth praise glorifieth me: and to him that ordereth his conversation aright will I shew the salvation of Go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ighty God, even the LORD, hath spoken, and called the earth from the rising of the sun unto the going down thereof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Zion, the perfection of beauty, God hath shin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 shall come, and shall not keep silence: a fire shall devour before him, and it shall be very tempestuous round about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call to the heavens from above, and to the earth, that he may judge his peop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ther my saints together unto me; those that have made a covenant with me by sacrifi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heavens shall declare his righteousness: for God is judge himself. Sela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, O my people, and I will speak; O Israel, and I will testify against thee: I am God, even thy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4">
  <a:themeElements>
    <a:clrScheme name="Theme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2026-07-13T12:10:30Z</dcterms:created>
  <dcterms:modified xsi:type="dcterms:W3CDTF">2026-07-13T12:10:30Z</dcterms:modified>
  <dc:title>Bible.com.au: Psalms 50:1-23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