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reprove thee for thy sacrifices or thy burnt offerings, to have been continually before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no bullock out of thy house, nor he goats out of thy fol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beast of the forest is mine, and the cattle upon a thousand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ll the fowls of the mountains: and the wild beasts of the field are mi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hungry, I would not tell thee: for the world is mine, and the fulnes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 eat the flesh of bulls, or drink the blood of goat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unto God thanksgiving; and pay thy vows unto the most Hig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ll upon me in the day of trouble: I will deliver thee, and thou shalt glorify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 wicked God saith, What hast thou to do to declare my statutes, or that thou shouldest take my covenant in thy mouth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ou hatest instruction, and castest my words behind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awest a thief, then thou consentedst with him, and hast been partaker with adulter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givest thy mouth to evil, and thy tongue frameth dece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ittest and speakest against thy brother; thou slanderest thine own mother’s s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st thou done, and I kept silence; thou thoughtest that I was altogether such an one as thyself: but I will reprove thee, and set them in order before thine ey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sider this, ye that forget God, lest I tear you in pieces, and there be none to deli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offereth praise glorifieth me: and to him that ordereth his conversation aright will I shew the salvation of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God, even the LORD, hath spoken, and called the earth from the rising of the sun unto the going down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Zion, the perfection of beauty, God hath shin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shall come, and shall not keep silence: a fire shall devour before him, and it shall be very tempestuous round abou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all to the heavens from above, and to the earth, that he may judge hi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my saints together unto me; those that have made a covenant with me by sacrif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s shall declare his righteousness: for God is judge himself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people, and I will speak; O Israel, and I will testify against thee: I am God, even thy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2026-05-27T17:47:00Z</dcterms:created>
  <dcterms:modified xsi:type="dcterms:W3CDTF">2026-05-27T17:47:00Z</dcterms:modified>
  <dc:title>Bible.com.au: Psalms 50:1-23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