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5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d me, O LORD, in thy righteousness because of mine enemies; make thy way straight before my f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 faithfulness in their mouth; their inward part is very wickedness; their throat is an open sepulchre; they flatter with their tongu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oy thou them, O God; let them fall by their own counsels; cast them out in the multitude of their transgressions; for they have rebelled against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all those that put their trust in thee rejoice: let them ever shout for joy, because thou defendest them: let them also that love thy name be joyful in the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LORD, wilt bless the righteous; with favour wilt thou compass him as with a shiel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Nehiloth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 to my words, O LORD, consider my medit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the voice of my cry, my King, and my God: for unto thee will I pr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voice shalt thou hear in the morning, O LORD; in the morning will I direct my prayer unto thee, and will look u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not a God that hath pleasure in wickedness: neither shall evil dwell with th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ish shall not stand in thy sight: thou hatest all workers of iniqui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destroy them that speak leasing: the LORD will abhor the bloody and deceitful m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 will come into thy house in the multitude of thy mercy: and in thy fear will I worship toward thy holy tem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2026-08-13T17:15:11Z</dcterms:created>
  <dcterms:modified xsi:type="dcterms:W3CDTF">2026-08-13T17:15:11Z</dcterms:modified>
  <dc:title>Bible.com.au: Psalms 5:1-12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