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81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49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redemption of their soul is precious, and it ceaseth for ever: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should still live for ever, and not see corrup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eeth that wise men die, likewise the fool and the brutish person perish, and leave their wealth to other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inward thought is, that their houses shall continue for ever, and their dwelling places to all generations; they call their lands after their own nam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man being in honour abideth not: he is like the beasts that peris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their way is their folly: yet their posterity approve their sayings. Sela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sheep they are laid in the grave; death shall feed on them; and the upright shall have dominion over them in the morning; and their beauty shall consume in the grave from their dwell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redeem my soul from the power of the grave: for he shall receive me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thou afraid when one is made rich, when the glory of his house is increased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he dieth he shall carry nothing away: his glory shall not descend after hi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for the sons of Ko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while he lived he blessed his soul: and men will praise thee, when thou doest well to thysel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go to the generation of his fathers; they shall never see 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in honour, and understandeth not, is like the beasts that peris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, all ye people; give ear, all ye inhabitants of the worl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low and high, rich and poor, togeth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peak of wisdom; and the meditation of my heart shall be of understan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incline mine ear to a parable: I will open my dark saying upon the harp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ould I fear in the days of evil, when the iniquity of my heels shall compass me abou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trust in their wealth, and boast themselves in the multitude of their riche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ne of them can by any means redeem his brother, nor give to God a ransom fo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2026-06-17T04:50:29Z</dcterms:created>
  <dcterms:modified xsi:type="dcterms:W3CDTF">2026-06-17T04:50:29Z</dcterms:modified>
  <dc:title>Bible.com.au: Psalms 49:1-20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