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 so have we seen in the city of the LORD of hosts, in the city of our God: God will establish it for ever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hought of thy lovingkindness, O God, in the midst of thy tem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y name, O God, so is thy praise unto the ends of the earth: thy right hand is full of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ount Zion rejoice, let the daughters of Judah be glad, because of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and go round about her: tell the tower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ye well her bulwarks, consider her palaces; that ye may tell it to the generation follow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: he will be our guide even un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and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greatly to be praised in the city of our God, in the mountain of his holi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for situation, the joy of the whole earth, is mount Zion, on the sides of the north, 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known in her palaces for a refu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kings were assembled, they passed by 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it, and so they marvelled; they were troubled, and hast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ook hold upon them there, and pain, as of a woman in trav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eakest the ships of Tarshish with an east wi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2026-08-03T05:10:31Z</dcterms:created>
  <dcterms:modified xsi:type="dcterms:W3CDTF">2026-08-03T05:10:31Z</dcterms:modified>
  <dc:title>Bible.com.au: Psalms 48:1-14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