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igneth over the heathen: God sitteth upon the throne of his hol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the people are gathered together, even the people of the God of Abraham: for the shields of the earth belong unto God: he is greatly exal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lap your hands, all ye people; shout unto God with the voice of triump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most high is terrible; he is a great King over all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bdue the people under us, and the nations under our fee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hoose our inheritance for us, the excellency of Jacob whom he loved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gone up with a shout, the LORD with the sound of a trump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God, sing praises: sing praises unto our King, sing prai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the King of all the earth: sing ye praises with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2026-06-24T10:42:54Z</dcterms:created>
  <dcterms:modified xsi:type="dcterms:W3CDTF">2026-06-24T10:42:54Z</dcterms:modified>
  <dc:title>Bible.com.au: Psalms 47:1-9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