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73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7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reigneth over the heathen: God sitteth upon the throne of his holi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nces of the people are gathered together, even the people of the God of Abraham: for the shields of the earth belong unto God: he is greatly exalt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for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clap your hands, all ye people; shout unto God with the voice of triump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most high is terrible; he is a great King over all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subdue the people under us, and the nations under our fee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choose our inheritance for us, the excellency of Jacob whom he loved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gone up with a shout, the LORD with the sound of a trumpe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s to God, sing praises: sing praises unto our King, sing prais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is the King of all the earth: sing ye praises with understand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2026-06-24T11:38:06Z</dcterms:created>
  <dcterms:modified xsi:type="dcterms:W3CDTF">2026-06-24T11:38:06Z</dcterms:modified>
  <dc:title>Bible.com.au: Psalms 47:1-9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