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5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behold the works of the LORD, what desolations he hath mad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wars to cease unto the end of the earth; he breaketh the bow, and cutteth the spear in sunder; he burneth the chariot in the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, and know that I am God: I will be exalted among the heathen, I will be exalted in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A Song upon Alamo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refuge and strength, a very present help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not we fear, though the earth be removed, and though the mountains be carried into the midst of the sea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aters thereof roar and be troubled, though the mountains shake with the swelling thereof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, the streams whereof shall make glad the city of God, the holy place of the tabernacles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e midst of her; she shall not be moved: God shall help her, and that right ear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raged, the kingdoms were moved: he uttered his voice, the earth me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2026-06-12T03:17:11Z</dcterms:created>
  <dcterms:modified xsi:type="dcterms:W3CDTF">2026-06-12T03:17:11Z</dcterms:modified>
  <dc:title>Bible.com.au: Psalms 46:1-11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