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presProps" Target="presProps.xml"/>
  <Relationship Id="rId24" Type="http://schemas.openxmlformats.org/officeDocument/2006/relationships/viewProps" Target="viewProps.xml"/>
  <Relationship Id="rId25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99087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45:1-17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o the chief Musician upon Shoshannim, for the sons of Korah, Maschil, A Song of loves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heart is inditing a good matter: I speak of the things which I have made touching the king: my tongue is the pen of a ready writer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 art fairer than the children of men: grace is poured into thy lips: therefore God hath blessed thee for ever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ird thy sword upon thy thigh, O most mighty, with thy glory and thy majesty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n thy majesty ride prosperously because of truth and meekness and righteousness; and thy right hand shall teach thee terrible things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ine arrows are sharp in the heart of the king’s enemies; whereby the people fall under thee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y throne, O God, is for ever and ever: the sceptre of thy kingdom is a right sceptre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 lovest righteousness, and hatest wickedness: therefore God, thy God, hath anointed thee with the oil of gladness above thy fellows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l thy garments smell of myrrh, and aloes, and cassia, out of the ivory palaces, whereby they have made thee glad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ings’ daughters were among thy honourable women: upon thy right hand did stand the queen in gold of Ophir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arken, O daughter, and consider, and incline thine ear; forget also thine own people, and thy father’s house;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shall the king greatly desire thy beauty: for he is thy Lord; and worship thou him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daughter of Tyre shall be there with a gift; even the rich among the people shall intreat thy favour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king’s daughter is all glorious within: her clothing is of wrought gold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he shall be brought unto the king in raiment of needlework: the virgins her companions that follow her shall be brought unto thee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th gladness and rejoicing shall they be brought: they shall enter into the king’s palace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stead of thy fathers shall be thy children, whom thou mayest make princes in all the earth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make thy name to be remembered in all generations: therefore shall the people praise thee for ever and ever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4">
  <a:themeElements>
    <a:clrScheme name="Theme2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4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2026-10-14T10:43:24Z</dcterms:created>
  <dcterms:modified xsi:type="dcterms:W3CDTF">2026-10-14T10:43:24Z</dcterms:modified>
  <dc:title>Bible.com.au: Psalms 45:1-17 (KJV)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