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God, and plead my cause against an ungodly nation: O deliver me from the deceitful and unjust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od of my strength: why dost thou cast me off? why go I mourning because of the oppression of the enem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out thy light and thy truth: let them lead me; let them bring me unto thy holy hill, and to thy tabernac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go unto the altar of God, unto God my exceeding joy: yea, upon the harp will I praise thee, O Go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2026-08-03T23:16:35Z</dcterms:created>
  <dcterms:modified xsi:type="dcterms:W3CDTF">2026-08-03T23:16:35Z</dcterms:modified>
  <dc:title>Bible.com.au: Psalms 43:1-5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