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me, O God, and plead my cause against an ungodly nation: O deliver me from the deceitful and unjust ma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the God of my strength: why dost thou cast me off? why go I mourning because of the oppression of the enemy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send out thy light and thy truth: let them lead me; let them bring me unto thy holy hill, and to thy tabernacl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I go unto the altar of God, unto God my exceeding joy: yea, upon the harp will I praise thee, O God my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rt thou cast down, O my soul? and why art thou disquieted within me? hope in God: for I shall yet praise him, who is the health of my countenance, and my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2026-06-04T08:04:14Z</dcterms:created>
  <dcterms:modified xsi:type="dcterms:W3CDTF">2026-06-04T08:04:14Z</dcterms:modified>
  <dc:title>Bible.com.au: Psalms 43:1-5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