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ill command his lovingkindness in the daytime, and in the night his song shall be with me, and my prayer un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 my rock, Why hast thou forgotten me? why go I mourning because of the oppression of the enemy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ith a sword in my bones, mine enemies reproach me; while they say daily unto me, Where is thy Go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Maschil,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art panteth after the water brooks, so panteth my soul after thee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eth for God, for the living God: when shall I come and appear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meat day and night, while they continually say unto me, Where is thy G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se things, I pour out my soul in me: for I had gone with the multitude, I went with them to the house of God, with the voice of joy and praise, with a multitude that kept holy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in me? hope thou in God: for I shall yet praise him for the help of his counten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y soul is cast down within me: therefore will I remember thee from the land of Jordan, and of the Hermonites, from the hill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eth unto deep at the noise of thy waterspouts: all thy waves and thy billows are gone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2026-06-04T08:03:42Z</dcterms:created>
  <dcterms:modified xsi:type="dcterms:W3CDTF">2026-06-04T08:03:42Z</dcterms:modified>
  <dc:title>Bible.com.au: Psalms 42:1-11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