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025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disease, say they, cleaveth fast unto him: and now that he lieth he shall rise up no 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ine own familiar friend, in whom I trusted, which did eat of my bread, hath lifted up his heel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be merciful unto me, and raise me up, that I may requit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is I know that thou favourest me, because mine enemy doth not triumph ove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or me, thou upholdest me in mine integrity, and settest me before thy fac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 of Israel from everlasting, and to everlasting. Amen, and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that considereth the poor: the LORD will deliver him in time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eserve him, and keep him alive; and he shall be blessed upon the earth: and thou wilt not deliver him unto the will of his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trengthen him upon the bed of languishing: thou wilt make all his bed in his sic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LORD, be merciful unto me: heal my soul; for I have sinned against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speak evil of me, When shall he die, and his name perish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 come to see me, he speaketh vanity: his heart gathereth iniquity to itself; when he goeth abroad, he telleth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hate me whisper together against me: against me do they devise my hu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2026-06-25T11:17:13Z</dcterms:created>
  <dcterms:modified xsi:type="dcterms:W3CDTF">2026-06-25T11:17:13Z</dcterms:modified>
  <dc:title>Bible.com.au: Psalms 41:1-13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