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light to do thy will, O my God: yea, thy law is within my he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reached righteousness in the great congregation: lo, I have not refrained my lips, O LORD, thou know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hid thy righteousness within my heart; I have declared thy faithfulness and thy salvation: I have not concealed thy lovingkindness and thy truth from the great congrega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thou thy tender mercies from me, O LORD: let thy lovingkindness and thy truth continually preserve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numerable evils have compassed me about: mine iniquities have taken hold upon me, so that I am not able to look up; they are more than the hairs of mine head: therefore my heart faileth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leased, O LORD, to deliver me: O LORD, make haste to help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founded together that seek after my soul to destroy it; let them be driven backward and put to shame that wish me evi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desolate for a reward of their shame that say unto me, Aha, ah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ose that seek thee rejoice and be glad in thee: let such as love thy salvation say continually, The LORD be magnif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needy; yet the Lord thinketh upon me: thou art my help and my deliverer; make no tarrying, O my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for the LORD; and he inclined unto me, and heard my c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up also out of an horrible pit, out of the miry clay, and set my feet upon a rock, and established my go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put a new song in my mouth, even praise unto our God: many shall see it, and fear, and shall trust i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at man that maketh the LORD his trust, and respecteth not the proud, nor such as turn aside to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O LORD my God, are thy wonderful works which thou hast done, and thy thoughts which are to us-ward: they cannot be reckoned up in order unto thee: if I would declare and speak of them, they are more than can be numb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 and offering thou didst not desire; mine ears hast thou opened: burnt offering and sin offering hast thou not requi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Lo, I come: in the volume of the book it is written of m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2026-05-27T17:43:57Z</dcterms:created>
  <dcterms:modified xsi:type="dcterms:W3CDTF">2026-05-27T17:43:57Z</dcterms:modified>
  <dc:title>Bible.com.au: Psalms 40:1-17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