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300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oth lay me down in peace, and sleep: for thou, LORD, only makest me dwell in safet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on Neginoth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e when I call, O God of my righteousness: thou hast enlarged me when I was in distress; have mercy upon me, and hear my pray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sons of men, how long will ye turn my glory into shame? how long will ye love vanity, and seek after leasing? Sela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know that the LORD hath set apart him that is godly for himself: the LORD will hear when I call unto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and in awe, and sin not: commune with your own heart upon your bed, and be still. Sela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fer the sacrifices of righteousness, and put your trust in the L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be many that say, Who will shew us any good? LORD, lift thou up the light of thy countenance upon u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put gladness in my heart, more than in the time that their corn and their wine increas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2026-06-07T06:29:26Z</dcterms:created>
  <dcterms:modified xsi:type="dcterms:W3CDTF">2026-06-07T06:29:26Z</dcterms:modified>
  <dc:title>Bible.com.au: Psalms 4:1-8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