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all my transgressions: make me not the reproach of the fool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, I opened not my mouth; because thou dids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stroke away from me: I am consumed by the blow of thine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ith rebukes dost correct man for iniquity, thou makest his beauty to consume away like a moth: surely every man is vanity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give ear unto my cry; hold not thy peace at my tears: for I am a stranger with thee, and a sojourner, as all my fathe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pare me, that I may recover strength, before I go hence, and be no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even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take heed to my ways, that I sin not with my tongue: I will keep my mouth with a bridle, while the wicked i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 with silence, I held my peace, even from good; and my sorrow was stir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was hot within me, while I was musing the fire burned: then spake I with my tongu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me to know mine end, and the measure of my days, what it is; that I may know how frail I 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made my days as an handbreadth; and mine age is as nothing before thee: verily every man at his best state is altogether vanity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every man walketh in a vain shew: surely they are disquieted in vain: he heapeth up riches, and knoweth not who shall gath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what wait I for? my hope is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2026-06-17T04:49:41Z</dcterms:created>
  <dcterms:modified xsi:type="dcterms:W3CDTF">2026-06-17T04:49:41Z</dcterms:modified>
  <dc:title>Bible.com.au: Psalms 39:1-13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