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presProps" Target="presProps.xml"/>
  <Relationship Id="rId29" Type="http://schemas.openxmlformats.org/officeDocument/2006/relationships/viewProps" Target="viewProps.xml"/>
  <Relationship Id="rId30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042438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s 38:1-22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J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Psalm of David, to bring to remembrance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 LORD, rebuke me not in thy wrath: neither chasten me in thy hot displeasure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ine arrows stick fast in me, and thy hand presseth me sore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re is no soundness in my flesh because of thine anger; neither is there any rest in my bones because of my sin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mine iniquities are gone over mine head: as an heavy burden they are too heavy for me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y wounds stink and are corrupt because of my foolishness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am troubled; I am bowed down greatly; I go mourning all the day long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my loins are filled with a loathsome disease: and there is no soundness in my flesh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am feeble and sore broken: I have roared by reason of the disquietness of my heart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ord, all my desire is before thee; and my groaning is not hid from thee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y heart panteth, my strength faileth me: as for the light of mine eyes, it also is gone from me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y lovers and my friends stand aloof from my sore; and my kinsmen stand afar off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also that seek after my life lay snares for me: and they that seek my hurt speak mischievous things, and imagine deceits all the day long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I, as a deaf man, heard not; and I was as a dumb man that openeth not his mouth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us I was as a man that heareth not, and in whose mouth are no reproofs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in thee, O LORD, do I hope: thou wilt hear, O Lord my God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I said, Hear me, lest otherwise they should rejoice over me: when my foot slippeth, they magnify themselves against me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I am ready to halt, and my sorrow is continually before me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I will declare mine iniquity; I will be sorry for my sin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mine enemies are lively, and they are strong: and they that hate me wrongfully are multiplied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also that render evil for good are mine adversaries; because I follow the thing that good is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sake me not, O LORD: O my God, be not far from me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ake haste to help me, O Lord my salvation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56">
  <a:themeElements>
    <a:clrScheme name="Theme5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56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56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2026-10-03T11:16:05Z</dcterms:created>
  <dcterms:modified xsi:type="dcterms:W3CDTF">2026-10-03T11:16:05Z</dcterms:modified>
  <dc:title>Bible.com.au: Psalms 38:1-22 (KJV)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