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8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eeble and sore broken: I have roared by reason of the disquietness of my hear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all my desire is before thee; and my groaning is not hid from th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panteth, my strength faileth me: as for the light of mine eyes, it also is gone from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vers and my friends stand aloof from my sore; and my kinsmen stand afar of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seek after my life lay snares for me: and they that seek my hurt speak mischievous things, and imagine deceits all the day l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, as a deaf man, heard not; and I was as a dumb man that openeth not his mo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I was as a man that heareth not, and in whose mouth are no reproof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e, O LORD, do I hope: thou wilt hear, O Lord my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id, Hear me, lest otherwise they should rejoice over me: when my foot slippeth, they magnify themselves agains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ready to halt, and my sorrow is continually before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to bring to remembran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declare mine iniquity; I will be sorry for my s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ine enemies are lively, and they are strong: and they that hate me wrongfully are multipl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that render evil for good are mine adversaries; because I follow the thing that good i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me not, O LORD: O my God, be not far from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haste to help me, O Lord my salvat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rebuke me not in thy wrath: neither chasten me in thy hot displeasu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ne arrows stick fast in me, and thy hand presseth me s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soundness in my flesh because of thine anger; neither is there any rest in my bones because of m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iniquities are gone over mine head: as an heavy burden they are too heavy for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unds stink and are corrupt because of my foolish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roubled; I am bowed down greatly; I go mourning all the day l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loins are filled with a loathsome disease: and there is no soundness in my fle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2026-06-17T03:45:41Z</dcterms:created>
  <dcterms:modified xsi:type="dcterms:W3CDTF">2026-06-17T03:45:41Z</dcterms:modified>
  <dc:title>Bible.com.au: Psalms 38:1-22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