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 from anger, and forsake wrath: fret not thyself in any wise to do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ildoers shall be cut off: but those that wait upon the LORD, they shall inherit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t a little while, and the wicked shall not be: yea, thou shalt diligently consider his place, and it shall not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ek shall inherit the earth; and shall delight themselves in the abundance of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teth against the just, and gnasheth upon him with his te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laugh at him: for he seeth that his day is com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drawn out the sword, and have bent their bow, to cast down the poor and needy, and to slay such as be of upright convers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word shall enter into their own heart, and their bows sha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that a righteous man hath is better than the riches of many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rms of the wicked shall be broken: but the LORD upholdeth the righteo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eth the days of the upright: and their inheritance shall be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e ashamed in the evil time: and in the days of famine they shall b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shall perish, and the enemies of the LORD shall be as the fat of lambs: they shall consume; into smoke shall they consume aw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eth, and payeth not again: but the righteous sheweth mercy, and giv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ch as be blessed of him shall inherit the earth; and they that be cursed of him shall be cut of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ps of a good man are ordered by the LORD: and he delighteth in his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all, he shall not be utterly cast down: for the LORD upholdeth him with his h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young, and now am old; yet have I not seen the righteous forsaken, nor his seed begging brea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ever merciful, and lendeth; and his seed is bless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evil, and do good; and dwell for ever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et not thyself because of evildoers, neither be thou envious against the workers of iniquit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th judgment, and forsaketh not his saints; they are preserved for ever: but the seed of the wicked shall be cut off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inherit the land, and dwell therein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speaketh wisdom, and his tongue talketh of judg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his God is in his heart; none of his steps shall slid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atcheth the righteous, and seeketh to slay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leave him in his hand, nor condemn him when he is judg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, and keep his way, and he shall exalt thee to inherit the land: when the wicked are cut off, thou shalt see 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wicked in great power, and spreading himself like a green bay tre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passed away, and, lo, he was not: yea, I sought him, but he could not be foun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the perfect man, and behold the upright: for the end of that man is pe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soon be cut down like the grass, and wither as the green herb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ransgressors shall be destroyed together: the end of the wicked shall be cut off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alvation of the righteous is of the LORD: he is their strength in the time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help them, and deliver them: he shall deliver them from the wicked, and save them, because they trust in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, and do good; so shalt thou dwell in the land, and verily thou shalt be f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thyself also in the LORD; and he shall give thee the desires of thine hea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ay unto the LORD; trust also in him; and he shall bring it to p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ring forth thy righteousness as the light, and thy judgment as the noond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 in the LORD, and wait patiently for him: fret not thyself because of him who prospereth in his way, because of the man who bringeth wicked devices to p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2026-05-27T17:45:21Z</dcterms:created>
  <dcterms:modified xsi:type="dcterms:W3CDTF">2026-05-27T17:45:21Z</dcterms:modified>
  <dc:title>Bible.com.au: Psalms 37:1-40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