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2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7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ase from anger, and forsake wrath: fret not thyself in any wise to do evi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ildoers shall be cut off: but those that wait upon the LORD, they shall inherit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t a little while, and the wicked shall not be: yea, thou shalt diligently consider his place, and it shall not b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eek shall inherit the earth; and shall delight themselves in the abundance of pe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plotteth against the just, and gnasheth upon him with his tee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laugh at him: for he seeth that his day is com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have drawn out the sword, and have bent their bow, to cast down the poor and needy, and to slay such as be of upright conversa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word shall enter into their own heart, and their bows shall be brok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ttle that a righteous man hath is better than the riches of many wick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arms of the wicked shall be broken: but the LORD upholdeth the righteou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knoweth the days of the upright: and their inheritance shall be for e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not be ashamed in the evil time: and in the days of famine they shall be satisfi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cked shall perish, and the enemies of the LORD shall be as the fat of lambs: they shall consume; into smoke shall they consume awa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borroweth, and payeth not again: but the righteous sheweth mercy, and give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uch as be blessed of him shall inherit the earth; and they that be cursed of him shall be cut off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eps of a good man are ordered by the LORD: and he delighteth in his wa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fall, he shall not be utterly cast down: for the LORD upholdeth him with his han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en young, and now am old; yet have I not seen the righteous forsaken, nor his seed begging brea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ever merciful, and lendeth; and his seed is bless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part from evil, and do good; and dwell for evermor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et not thyself because of evildoers, neither be thou envious against the workers of iniquity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loveth judgment, and forsaketh not his saints; they are preserved for ever: but the seed of the wicked shall be cut off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hall inherit the land, and dwell therein for ev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th of the righteous speaketh wisdom, and his tongue talketh of judgmen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of his God is in his heart; none of his steps shall slid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watcheth the righteous, and seeketh to slay him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not leave him in his hand, nor condemn him when he is judge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it on the LORD, and keep his way, and he shall exalt thee to inherit the land: when the wicked are cut off, thou shalt see i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the wicked in great power, and spreading himself like a green bay tre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e passed away, and, lo, he was not: yea, I sought him, but he could not be foun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the perfect man, and behold the upright: for the end of that man is pea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shall soon be cut down like the grass, and wither as the green herb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transgressors shall be destroyed together: the end of the wicked shall be cut off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salvation of the righteous is of the LORD: he is their strength in the time of trouble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hall help them, and deliver them: he shall deliver them from the wicked, and save them, because they trust in him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the LORD, and do good; so shalt thou dwell in the land, and verily thou shalt be f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ght thyself also in the LORD; and he shall give thee the desires of thine hear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mit thy way unto the LORD; trust also in him; and he shall bring it to pa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bring forth thy righteousness as the light, and thy judgment as the noonda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 in the LORD, and wait patiently for him: fret not thyself because of him who prospereth in his way, because of the man who bringeth wicked devices to pa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2026-07-13T12:16:24Z</dcterms:created>
  <dcterms:modified xsi:type="dcterms:W3CDTF">2026-07-13T12:16:24Z</dcterms:modified>
  <dc:title>Bible.com.au: Psalms 37:1-40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