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517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6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, A Psalm of David the servant of the LOR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ransgression of the wicked saith within my heart, that there is no fear of God before his ey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flattereth himself in his own eyes, until his iniquity be found to be hatefu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 his mouth are iniquity and deceit: he hath left off to be wise, and to do go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eviseth mischief upon his bed; he setteth himself in a way that is not good; he abhorreth not evi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mercy, O LORD, is in the heavens; and thy faithfulness reacheth unto the cloud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righteousness is like the great mountains; thy judgments are a great deep: O LORD, thou preservest man and beas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excellent is thy lovingkindness, O God! therefore the children of men put their trust under the shadow of thy wing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be abundantly satisfied with the fatness of thy house; and thou shalt make them drink of the river of thy pleasur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ith thee is the fountain of life: in thy light shall we see ligh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continue thy lovingkindness unto them that know thee; and thy righteousness to the upright in hear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t the foot of pride come against me, and let not the hand of the wicked remove 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are the workers of iniquity fallen: they are cast down, and shall not be able to ris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2026-10-01T06:17:58Z</dcterms:created>
  <dcterms:modified xsi:type="dcterms:W3CDTF">2026-10-01T06:17:58Z</dcterms:modified>
  <dc:title>Bible.com.au: Psalms 36:1-12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