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 abundantly satisfied with the fatness of thy house; and thou shalt make them drink of the river of thy pleasur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thee is the fountain of life: in thy light shall we see l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ontinue thy lovingkindness unto them that know thee; and thy righteousness to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 foot of pride come against me, and let not the hand of the wicked remove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e workers of iniquity fallen: they are cast down, and shall not be able to r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 the servant of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ansgression of the wicked saith within my heart, that there is no fear of God before his ey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flattereth himself in his own eyes, until his iniquity be found to be hatefu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his mouth are iniquity and deceit: he hath left off to be wise, and to do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viseth mischief upon his bed; he setteth himself in a way that is not good; he abhorreth not ev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mercy, O LORD, is in the heavens; and thy faithfulness reacheth unto the clou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righteousness is like the great mountains; thy judgments are a great deep: O LORD, thou preservest man and bea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excellent is thy lovingkindness, O God! therefore the children of men put their trust under the shadow of thy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2026-06-09T23:15:14Z</dcterms:created>
  <dcterms:modified xsi:type="dcterms:W3CDTF">2026-06-09T23:15:14Z</dcterms:modified>
  <dc:title>Bible.com.au: Psalms 36:1-12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