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3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destruction come upon him at unawares; and let his net that he hath hid catch himself: into that very destruction let him 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y soul shall be joyful in the LORD: it shall rejoice in his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my bones shall say, LORD, who is like unto thee, which deliverest the poor from him that is too strong for him, yea, the poor and the needy from him that spoile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alse witnesses did rise up; they laid to my charge things that I knew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warded me evil for good to the spoiling of my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me, when they were sick, my clothing was sackcloth: I humbled my soul with fasting; and my prayer returned into mine own bos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behaved myself as though he had been my friend or brother: I bowed down heavily, as one that mourneth for his m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mine adversity they rejoiced, and gathered themselves together: yea, the abjects gathered themselves together against me, and I knew it not; they did tear me, and ceased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hypocritical mockers in feasts, they gnashed upon me with their te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rd, how long wilt thou look on? rescue my soul from their destructions, my darling from the l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salm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ive thee thanks in the great congregation: I will praise thee among much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not them that are mine enemies wrongfully rejoice over me: neither let them wink with the eye that hate me without a ca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speak not peace: but they devise deceitful matters against them that are quiet in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they opened their mouth wide against me, and said, Aha, aha, our eye hath see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thou hast seen, O LORD: keep not silence: O Lord, be not far from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ir up thyself, and awake to my judgment, even unto my cause, my God and my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ge me, O LORD my God, according to thy righteousness; and let them not rejoice over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them not say in their hearts, Ah, so would we have it: let them not say, We have swallowed him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them be ashamed and brought to confusion together that rejoice at mine hurt: let them be clothed with shame and dishonour that magnify themselves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them shout for joy, and be glad, that favour my righteous cause: yea, let them say continually, Let the LORD be magnified, which hath pleasure in the prosperity of his serv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lead my cause, O LORD, with them that strive with me: fight against them that fight against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y tongue shall speak of thy righteousness and of thy praise all the day lo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hold of shield and buckler, and stand up for mine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raw out also the spear, and stop the way against them that persecute me: say unto my soul, I am thy salv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them be confounded and put to shame that seek after my soul: let them be turned back and brought to confusion that devise my h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m be as chaff before the wind: and let the angel of the LORD chas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their way be dark and slippery: and let the angel of the LORD persecu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ithout cause have they hid for me their net in a pit, which without cause they have digged for my soul.]]></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2026-07-13T12:08:36Z</dcterms:created>
  <dcterms:modified xsi:type="dcterms:W3CDTF">2026-07-13T12:08:36Z</dcterms:modified>
  <dc:title>Bible.com.au: Psalms 35:1-28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