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aste and see that the LORD is good: blessed is the man that trusteth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fear the LORD, ye his saints: for there is no want to them that fea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do lack, and suffer hunger: but they that seek the LORD shall not want any good 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ye children, hearken unto me: I will teach you the fear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desireth life, and loveth many days, that he may see goo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tongue from evil, and thy lips from speaking gui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seek peace, and pursue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upon the righteous, and his ears are open unto their c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ce of the LORD is against them that do evil, to cut off the remembrance of them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ry, and the LORD heareth, and delivereth them out of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changed his behaviour before Abimelech; who drove him away, and he depar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them that are of a broken heart; and saveth such as be of a contrit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the afflictions of the righteous: but the LORD delivereth him out of them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all his bones: not one of them is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shall slay the wicked: and they that hate the righteous shall be desolat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deemeth the soul of his servants: and none of them that trust in him shall be desolat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 at all times: his praise shall continually be in my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shall make her boast in the LORD: the humble shall hear thereof, and be gl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agnify the LORD with me, and let us exalt his nam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ought the LORD, and he heard me, and deliver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ed unto him, and were lightened: and their faces were not asha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oor man cried, and the LORD heard him, and saved him out of all his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of the LORD encampeth round about them that fear him, and delivere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Psalms 34:1-22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