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pake, and it was done; he commanded, and it stood fa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ringeth the counsel of the heathen to nought: he maketh the devices of the people of none effec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ounsel of the LORD standeth for ever, the thoughts of his heart to all genera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the nation whose God is the LORD; and the people whom he hath chosen for his own inherita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eth from heaven; he beholdeth all the sons of m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place of his habitation he looketh upon all the inhabitants of the ear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ashioneth their hearts alike; he considereth all their work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king saved by the multitude of an host: a mighty man is not delivered by much streng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rse is a vain thing for safety: neither shall he deliver any by his great streng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eye of the LORD is upon them that fear him, upon them that hope in his mercy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in the LORD, O ye righteous: for praise is comely for the uprigh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liver their soul from death, and to keep them alive in famin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oul waiteth for the LORD: he is our help and our shiel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r heart shall rejoice in him, because we have trusted in his holy na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mercy, O LORD, be upon us, according as we hope in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with harp: sing unto him with the psaltery and an instrument of ten string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him a new song; play skilfully with a loud noi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ord of the LORD is right; and all his works are done in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th righteousness and judgment: the earth is full of the goodness of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word of the LORD were the heavens made; and all the host of them by the breath of his mo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thereth the waters of the sea together as an heap: he layeth up the depth in storehous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ll the earth fear the LORD: let all the inhabitants of the world stand in awe of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2026-06-07T06:29:26Z</dcterms:created>
  <dcterms:modified xsi:type="dcterms:W3CDTF">2026-06-07T06:29:26Z</dcterms:modified>
  <dc:title>Bible.com.au: Psalms 33:1-22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