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00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2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struct thee and teach thee in the way which thou shalt go: I will guide thee with mine ey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not as the horse, or as the mule, which have no understanding: whose mouth must be held in with bit and bridle, lest they come near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orrows shall be to the wicked: but he that trusteth in the LORD, mercy shall compass him ab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 in the LORD, and rejoice, ye righteous: and shout for joy, all ye that are upright in hear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Maschi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he whose transgression is forgiven, whose sin is cov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unto whom the LORD imputeth not iniquity, and in whose spirit there is no gui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kept silence, my bones waxed old through my roaring all the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ay and night thy hand was heavy upon me: my moisture is turned into the drought of summer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cknowledged my sin unto thee, and mine iniquity have I not hid. I said, I will confess my transgressions unto the LORD; and thou forgavest the iniquity of my sin. Sel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shall every one that is godly pray unto thee in a time when thou mayest be found: surely in the floods of great waters they shall not come nigh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hiding place; thou shalt preserve me from trouble; thou shalt compass me about with songs of deliverance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2026-08-15T14:22:55Z</dcterms:created>
  <dcterms:modified xsi:type="dcterms:W3CDTF">2026-08-15T14:22:55Z</dcterms:modified>
  <dc:title>Bible.com.au: Psalms 32:1-11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