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t not shut me up into the hand of the enemy: thou hast set my feet in a large roo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, for I am in trouble: mine eye is consumed with grief, yea, my soul and my bel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ife is spent with grief, and my years with sighing: my strength faileth because of mine iniquity, and my bones are consum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reproach among all mine enemies, but especially among my neighbours, and a fear to mine acquaintance: they that did see me without fled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gotten as a dead man out of mind: I am like a broken vess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heard the slander of many: fear was on every side: while they took counsel together against me, they devised to take away my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ed in thee, O LORD: I said, Thou art m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imes are in thy hand: deliver me from the hand of mine enemies, and from them that persecute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y face to shine upon thy servant: save me for thy mercies’ sak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 be ashamed, O LORD; for I have called upon thee: let the wicked be ashamed, and let them be silent in the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lying lips be put to silence; which speak grievous things proudly and contemptuously against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how great is thy goodness, which thou hast laid up for them that fear thee; which thou hast wrought for them that trust in thee before the sons of men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hide them in the secret of thy presence from the pride of man: thou shalt keep them secretly in a pavilion from the strife of tongu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: for he hath shewed me his marvellous kindness in a strong c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 in my haste, I am cut off from before thine eyes: nevertheless thou heardest the voice of my supplications when I cried unto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ve the LORD, all ye his saints: for the LORD preserveth the faithful, and plentifully rewardeth the proud do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ourage, and he shall strengthen your heart, all ye that hope in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, O LORD, do I put my trust; let me never be ashamed: deliver me in thy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 to me; deliver me speedily: be thou my strong rock, for an house of defence to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my rock and my fortress; therefore for thy name’s sake lead me, and guid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ll me out of the net that they have laid privily for me: for thou art my streng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o thine hand I commit my spirit: thou hast redeemed me, O LORD God of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them that regard lying vanities: but I trust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thy mercy: for thou hast considered my trouble; thou hast known my soul in adversiti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2026-07-13T12:16:48Z</dcterms:created>
  <dcterms:modified xsi:type="dcterms:W3CDTF">2026-07-13T12:16:48Z</dcterms:modified>
  <dc:title>Bible.com.au: Psalms 31:1-24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