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to thee, O LORD; and unto the LORD I made supplic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is there in my blood, when I go down to the pit? Shall the dust praise thee? shall it declare thy truth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LORD, and have mercy upon me: LORD, be thou my help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turned for me my mourning into dancing: thou hast put off my sackcloth, and girded me with gladnes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end that my glory may sing praise to thee, and not be silent. O LORD my God, I will give thanks unto thee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and Song at the dedication of the house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e, O LORD; for thou hast lifted me up, and hast not made my foes to rejoice ove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 cried unto thee, and thou hast healed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hast brought up my soul from the grave: thou hast kept me alive, that I should not go down to the p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, O ye saints of his, and give thanks at the remembrance of his holi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anger endureth but a moment; in his favour is life: weeping may endure for a night, but joy cometh in the mo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my prosperity I said, I shall never be mo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by thy favour thou hast made my mountain to stand strong: thou didst hide thy face, and I was troubl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2026-07-22T16:12:07Z</dcterms:created>
  <dcterms:modified xsi:type="dcterms:W3CDTF">2026-07-22T16:12:07Z</dcterms:modified>
  <dc:title>Bible.com.au: Psalms 30:1-12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