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eth unto the LORD: thy blessing is upon thy people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fled from Absalom his 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are they increased that trouble me! many are they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 be which say of my soul, There is no help for him in God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shield for me; my glory, and the lifter up of mine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, and he heard me out of his holy hill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aid me down and slept; I awaked; for the LORD sustain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 ten thousands of people, that have set themselves against me round ab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save me, O my God: for thou hast smitten all mine enemies upon the cheek bone; thou hast broken the teeth of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2026-07-13T13:23:44Z</dcterms:created>
  <dcterms:modified xsi:type="dcterms:W3CDTF">2026-07-13T13:23:44Z</dcterms:modified>
  <dc:title>Bible.com.au: Psalms 3:1-8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