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belongeth unto the LORD: thy blessing is upon thy people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, when he fled from Absalom his s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ow are they increased that trouble me! many are they that rise up against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 be which say of my soul, There is no help for him in God. Sela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art a shield for me; my glory, and the lifter up of mine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, and he heard me out of his holy hill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aid me down and slept; I awaked; for the LORD sustain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be afraid of ten thousands of people, that have set themselves against me round abou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save me, O my God: for thou hast smitten all mine enemies upon the cheek bone; thou hast broken the teeth of the ungodl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2026-05-27T17:43:20Z</dcterms:created>
  <dcterms:modified xsi:type="dcterms:W3CDTF">2026-05-27T17:43:20Z</dcterms:modified>
  <dc:title>Bible.com.au: Psalms 3:1-8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