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2016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29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shaketh the wilderness; the LORD shaketh the wilderness of Kades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maketh the hinds to calve, and discovereth the forests: and in his temple doth every one speak of his glor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itteth upon the flood; yea, the LORD sitteth King for e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give strength unto his people; the LORD will bless his people with peac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, O ye mighty, give unto the LORD glory and strength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 the glory due unto his name; worship the LORD in the beauty of holin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upon the waters: the God of glory thundereth: the LORD is upon many water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is powerful; the voice of the LORD is full of majest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breaketh the cedars; yea, the LORD breaketh the cedars of Leban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maketh them also to skip like a calf; Lebanon and Sirion like a young unicor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voice of the LORD divideth the flames of fi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7">
  <a:themeElements>
    <a:clrScheme name="Theme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2026-05-27T17:44:54Z</dcterms:created>
  <dcterms:modified xsi:type="dcterms:W3CDTF">2026-05-27T17:44:54Z</dcterms:modified>
  <dc:title>Bible.com.au: Psalms 29:1-11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