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327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9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 shaketh the wilderness; the LORD shaketh the wilderness of Kades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 maketh the hinds to calve, and discovereth the forests: and in his temple doth every one speak of his glor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itteth upon the flood; yea, the LORD sitteth King for ev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give strength unto his people; the LORD will bless his people with pea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unto the LORD, O ye mighty, give unto the LORD glory and streng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unto the LORD the glory due unto his name; worship the LORD in the beauty of holine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 is upon the waters: the God of glory thundereth: the LORD is upon many wate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 is powerful; the voice of the LORD is full of majest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 breaketh the cedars; yea, the LORD breaketh the cedars of Leban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th them also to skip like a calf; Lebanon and Sirion like a young unicor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 divideth the flames of fi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2026-09-13T16:21:26Z</dcterms:created>
  <dcterms:modified xsi:type="dcterms:W3CDTF">2026-09-13T16:21:26Z</dcterms:modified>
  <dc:title>Bible.com.au: Psalms 29:1-11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