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404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7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u saidst, Seek ye my face; my heart said unto thee, Thy face, LORD, will I seek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de not thy face far from me; put not thy servant away in anger: thou hast been my help; leave me not, neither forsake me, O God of my salvatio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my father and my mother forsake me, then the LORD will take me up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me thy way, O LORD, and lead me in a plain path, because of mine enemi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e not over unto the will of mine enemies: for false witnesses are risen up against me, and such as breathe out cruelt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d fainted, unless I had believed to see the goodness of the LORD in the land of the liv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it on the LORD: be of good courage, and he shall strengthen thine heart: wait, I say, on the LOR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my light and my salvation; whom shall I fear? the LORD is the strength of my life; of whom shall I be afraid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wicked, even mine enemies and my foes, came upon me to eat up my flesh, they stumbled and fel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an host should encamp against me, my heart shall not fear: though war should rise against me, in this will I be confiden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thing have I desired of the LORD, that will I seek after; that I may dwell in the house of the LORD all the days of my life, to behold the beauty of the LORD, and to enquire in his templ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the time of trouble he shall hide me in his pavilion: in the secret of his tabernacle shall he hide me; he shall set me up upon a rock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 shall mine head be lifted up above mine enemies round about me: therefore will I offer in his tabernacle sacrifices of joy; I will sing, yea, I will sing praises unto the L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, O LORD, when I cry with my voice: have mercy also upon me, and answer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1">
  <a:themeElements>
    <a:clrScheme name="Theme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2026-06-24T10:42:52Z</dcterms:created>
  <dcterms:modified xsi:type="dcterms:W3CDTF">2026-06-24T10:42:52Z</dcterms:modified>
  <dc:title>Bible.com.au: Psalms 27:1-14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