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542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6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I have loved the habitation of thy house, and the place where thine honour dwelle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ther not my soul with sinners, nor my life with bloody men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whose hands is mischief, and their right hand is full of brib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me, I will walk in mine integrity: redeem me, and be merciful unto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oot standeth in an even place: in the congregations will I bless the LOR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ge me, O LORD; for I have walked in mine integrity: I have trusted also in the LORD; therefore I shall not slid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amine me, O LORD, and prove me; try my reins and my hear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y lovingkindness is before mine eyes: and I have walked in thy tru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ot sat with vain persons, neither will I go in with dissembler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hated the congregation of evil doers; and will not sit with the wick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wash mine hands in innocency: so will I compass thine altar, O LORD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 may publish with the voice of thanksgiving, and tell of all thy wondrous work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7">
  <a:themeElements>
    <a:clrScheme name="Theme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2026-07-13T13:25:51Z</dcterms:created>
  <dcterms:modified xsi:type="dcterms:W3CDTF">2026-07-13T13:25:51Z</dcterms:modified>
  <dc:title>Bible.com.au: Psalms 26:1-12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