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66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: therefore will he teach sinners in the 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will he guide in judgment: and the meek will he teach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aths of the LORD are mercy and truth unto such as keep his covenant and his testimon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name’s sake, O LORD, pardon mine iniquity; for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feareth the LORD? him shall he teach in the way that he shall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ul shall dwell at ease; and his seed shall inherit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of the LORD is with them that fear him; and he will shew them his covena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are ever toward the LORD; for he shall pluck my feet out of the ne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 unto me, and have mercy upon me; for I am desolate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s of my heart are enlarged: O bring thou me out of my distres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mine affliction and my pain; and forgive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enemies; for they are many; and they hate me with cruel hat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keep my soul, and deliver me: let me not be ashamed; for I put my trust in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tegrity and uprightness preserve me; for I wait o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Israel, O God, out of all his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LORD, do I lift up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trust in thee: let me not be ashamed, let not mine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let none that wait on thee be ashamed: let them be ashamed which transgress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thy ways, O LORD; teach me thy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 in thy truth, and teach me: for thou art the God of my salvation; on thee do I wait all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y tender mercies and thy lovingkindnesses; for they have been ever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not the sins of my youth, nor my transgressions: according to thy mercy remember thou me for thy goodness’ sake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2026-07-21T16:03:48Z</dcterms:created>
  <dcterms:modified xsi:type="dcterms:W3CDTF">2026-07-21T16:03:48Z</dcterms:modified>
  <dc:title>Bible.com.au: Psalms 25:1-22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