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01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4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King of glory? The LORD strong and mighty, the LORD mighty in batt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your heads, O ye gates; even lift them up, ye everlasting doors; and the King of glory shall come i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King of glory? The LORD of hosts, he is the King of glory. Sela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is the LORD’s, and the fulness thereof; the world, and they that dwell there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founded it upon the seas, and established it upon the floo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hall ascend into the hill of the LORD? or who shall stand in his holy plac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clean hands, and a pure heart; who hath not lifted up his soul unto vanity, nor sworn deceitfull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receive the blessing from the LORD, and righteousness from the God of his salvat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generation of them that seek him, that seek thy face, O Jacob. Sela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your heads, O ye gates; and be ye lift up, ye everlasting doors; and the King of glory shall come 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2026-08-03T05:10:44Z</dcterms:created>
  <dcterms:modified xsi:type="dcterms:W3CDTF">2026-08-03T05:10:44Z</dcterms:modified>
  <dc:title>Bible.com.au: Psalms 24:1-10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