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 The LORD strong and mighty, 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even lift them up, ye everlasting doors; and the King of glory shall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 The LORD of hosts, he is the King of glory. Se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the fulness thereof; the world, and they that dwell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founded it upon the seas, and established it upon the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ascend into the hill of the LORD? or who shall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clean hands, and a pure heart; who hath not lifted up his soul unto vanity, nor sworn deceit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ceive the blessing from the LORD, and righteousness from the God of his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eneration of them that seek him, that seek thy face, O Jacob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O ye gates; and be ye lift up, ye everlasting doors; and the King of glory shall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Psalms 24:1-10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