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King of glory? The LORD strong and mighty, the LORD mighty in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O ye gates; even lift them up, ye everlasting doors; and the King of glory shall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King of glory? The LORD of hosts, he is the King of glory. Sel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the LORD’s, and the fulness thereof; the world, and they that dwell there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founded it upon the seas, and established it upon the flo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ascend into the hill of the LORD? or who shall stand in his holy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clean hands, and a pure heart; who hath not lifted up his soul unto vanity, nor sworn deceitfu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ceive the blessing from the LORD, and righteousness from the God of his salv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eneration of them that seek him, that seek thy face, O Jacob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O ye gates; and be ye lift up, ye everlasting doors; and the King of glory shall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2026-06-17T04:50:28Z</dcterms:created>
  <dcterms:modified xsi:type="dcterms:W3CDTF">2026-06-17T04:50:28Z</dcterms:modified>
  <dc:title>Bible.com.au: Psalms 24:1-10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