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lea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: for thou art with me; thy rod and thy staff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anointest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2026-05-27T17:45:37Z</dcterms:created>
  <dcterms:modified xsi:type="dcterms:W3CDTF">2026-05-27T17:45:37Z</dcterms:modified>
  <dc:title>Bible.com.au: Psalms 23:1-6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