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8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hepherd; I shall not wan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me to lie down in green pastures: he leadeth me beside the still water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toreth my soul: he leadeth me in the paths of righteousness for his name’s sak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I walk through the valley of the shadow of death, I will fear no evil: for thou art with me; thy rod and thy staff they comfort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parest a table before me in the presence of mine enemies: thou anointest my head with oil; my cup runneth o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goodness and mercy shall follow me all the days of my life: and I will dwell in the house of the LOR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2026-07-13T12:16:48Z</dcterms:created>
  <dcterms:modified xsi:type="dcterms:W3CDTF">2026-07-13T12:16:48Z</dcterms:modified>
  <dc:title>Bible.com.au: Psalms 23:1-6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