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rusted on the LORD that he would deliver him: let him deliver him, seeing he delighted in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art he that took me out of the womb: thou didst make me hope when I was upon my mother’s breas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cast upon thee from the womb: thou art my God from my mother’s bell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far from me; for trouble is near; for there is none to hel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bulls have compassed me: strong bulls of Bashan have beset me roun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ped upon me with their mouths, as a ravening and a roaring l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poured out like water, and all my bones are out of joint: my heart is like wax; it is melted in the midst of my bowel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trength is dried up like a potsherd; and my tongue cleaveth to my jaws; and thou hast brought me into the dust of dea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ogs have compassed me: the assembly of the wicked have inclosed me: they pierced my hands and my fee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y tell all my bones: they look and stare upon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Aijeleth Shahar,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art my garments among them, and cast lots upon my vestur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 not thou far from me, O LORD: O my strength, haste thee to help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y soul from the sword; my darling from the power of the do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from the lion’s mouth: for thou hast heard me from the horns of the unicor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clare thy name unto my brethren: in the midst of the congregation will I praise the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at fear the LORD, praise him; all ye the seed of Jacob, glorify him; and fear him, all ye the seed of Israe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not despised nor abhorred the affliction of the afflicted; neither hath he hid his face from him; but when he cried unto him, he hea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raise shall be of thee in the great congregation: I will pay my vows before them that fear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ek shall eat and be satisfied: they shall praise the LORD that seek him: your heart shall live for 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ends of the world shall remember and turn unto the LORD: and all the kindreds of the nations shall worship before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 my God, why hast thou forsaken me? why art thou so far from helping me, and from the words of my roaring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kingdom is the LORD’s: and he is the governor among the nation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y that be fat upon earth shall eat and worship: all they that go down to the dust shall bow before him: and none can keep alive his own sou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ed shall serve him; it shall be accounted to the Lord for a generatio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come, and shall declare his righteousness unto a people that shall be born, that he hath done thi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God, I cry in the daytime, but thou hearest not; and in the night season, and am not sile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art holy, O thou that inhabitest the praises of Israe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athers trusted in thee: they trusted, and thou didst deliver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ied unto thee, and were delivered: they trusted in thee, and were not confound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a worm, and no man; a reproach of men, and despised of the peo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y that see me laugh me to scorn: they shoot out the lip, they shake the head, saying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2026-06-17T03:45:07Z</dcterms:created>
  <dcterms:modified xsi:type="dcterms:W3CDTF">2026-06-17T03:45:07Z</dcterms:modified>
  <dc:title>Bible.com.au: Psalms 22:1-31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