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3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0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brought down and fallen: but we are risen, and stand upr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, LORD: let the king hear us when we ca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ear thee in the day of trouble; the name of the God of Jacob defend thee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thee help from the sanctuary, and strengthen thee out of Zion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all thy offerings, and accept thy burnt sacrifice;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nt thee according to thine own heart, and fulfil all thy couns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rejoice in thy salvation, and in the name of our God we will set up our banners: the LORD fulfil all thy peti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know I that the LORD saveth his anointed; he will hear him from his holy heaven with the saving strength of his right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trust in chariots, and some in horses: but we will remember the name of the LORD ou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2026-07-13T13:24:59Z</dcterms:created>
  <dcterms:modified xsi:type="dcterms:W3CDTF">2026-07-13T13:24:59Z</dcterms:modified>
  <dc:title>Bible.com.au: Psalms 20:1-9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