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eak them with a rod of iron; thou shalt dash them in pieces like a potter’s ves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now therefore, O ye kings: be instructed, ye judge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fear, and rejoice with trembl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the Son, lest he be angry, and ye perish from the way, when his wrath is kindled but a little. Blessed are all they that put their trust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heathen rage, and the people imagine a vain thing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set themselves, and the rulers take counsel together, against the LORD, and against his anointed, say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break their bands asunder, and cast away their cords from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itteth in the heavens shall laugh: the Lord shall have them in deri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peak unto them in his wrath, and vex them in his sore dis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ave I set my king upon my holy hill of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e decree: the LORD hath said unto me, Thou art my Son; this day have I begotte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of me, and I shall give thee the heathen for thine inheritance, and the uttermost parts of the earth for thy possess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2026-06-12T02:17:52Z</dcterms:created>
  <dcterms:modified xsi:type="dcterms:W3CDTF">2026-06-12T02:17:52Z</dcterms:modified>
  <dc:title>Bible.com.au: Psalms 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