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tutes of the LORD are right, rejoicing the heart: the commandment of the LORD is pure, enlightening the ey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clean, enduring for ever: the judgments of the LORD are true and righteous altoge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to be desired are they than gold, yea, than much fine gold: sweeter also than honey and the honeycomb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by them is thy servant warned: and in keeping of them there is great rew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nderstand his errors? cleanse thou me from secret faul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back thy servant also from presumptuous sins; let them not have dominion over me: then shall I be upright, and I shall be innocent from the great transgress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ords of my mouth, and the meditation of my heart, be acceptable in thy sight, O LORD, my strength, and my redeem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the glory of God; and the firmament sheweth his handywor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unto day uttereth speech, and night unto night sheweth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peech nor language, where their voice is not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ine is gone out through all the earth, and their words to the end of the world. In them hath he set a tabernacle for the su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as a bridegroom coming out of his chamber, and rejoiceth as a strong man to run a 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oing forth is from the end of the heaven, and his circuit unto the ends of it: and there is nothing hid from the heat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LORD is perfect, converting the soul: the testimony of the LORD is sure, making wise the si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2026-08-03T23:16:35Z</dcterms:created>
  <dcterms:modified xsi:type="dcterms:W3CDTF">2026-08-03T23:16:35Z</dcterms:modified>
  <dc:title>Bible.com.au: Psalms 19:1-14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