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as the apple of the eye, hide me under the shadow of thy wing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cked that oppress me, from my deadly enemies, who compass me ab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nclosed in their own fat: with their mouth they speak proud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w compassed us in our steps: they have set their eyes bowing down to the earth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lion that is greedy of his prey, and as it were a young lion lurking in secret pla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disappoint him, cast him down: deliver my soul from the wicked, which is thy sword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en which are thy hand, O LORD, from men of the world, which have their portion in this life, and whose belly thou fillest with thy hid treasure: they are full of children, and leave the rest of their substance to their bab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behold thy face in righteousness: I shall be satisfied, when I awake, with thy like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right, O LORD, attend unto my cry, give ear unto my prayer, that goeth not out of feigned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entence come forth from thy presence; let thine eyes behold the things that are equ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roved mine heart; thou hast visited me in the night; thou hast tried me, and shalt find nothing; I am purposed that my mouth shall not transg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e works of men, by the word of thy lips I have kept me from the paths of the destro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up my goings in thy paths, that my footsteps slip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lled upon thee, for thou wilt hear me, O God: incline thine ear unto me, and hear my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thy marvellous lovingkindness, O thou that savest by thy right hand them which put their trust in thee from those that rise up agains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2026-07-13T12:16:07Z</dcterms:created>
  <dcterms:modified xsi:type="dcterms:W3CDTF">2026-07-13T12:16:07Z</dcterms:modified>
  <dc:title>Bible.com.au: Psalms 17:1-15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