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522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hta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rve me, O God: for in thee do I put my tru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soul, thou hast said unto the LORD, Thou art my Lord: my goodness extendeth not to thee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the saints that are in the earth, and to the excellent, in whom is all my deligh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orrows shall be multiplied that hasten after another god: their drink offerings of blood will I not offer, nor take up their names into my lip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 portion of mine inheritance and of my cup: thou maintainest my lo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nes are fallen unto me in pleasant places; yea, I have a goodly herita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the LORD, who hath given me counsel: my reins also instruct me in the night seas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t the LORD always before me: because he is at my right hand, I shall not be mov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my heart is glad, and my glory rejoiceth: my flesh also shall rest in hop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wilt not leave my soul in hell; neither wilt thou suffer thine Holy One to see corrup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shew me the path of life: in thy presence is fulness of joy; at thy right hand there are pleasures for evermo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2026-10-30T04:52:24Z</dcterms:created>
  <dcterms:modified xsi:type="dcterms:W3CDTF">2026-10-30T04:52:24Z</dcterms:modified>
  <dc:title>Bible.com.au: Psalms 16:1-11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