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75302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6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et the LORD always before me: because he is at my right hand, I shall not be move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my heart is glad, and my glory rejoiceth: my flesh also shall rest in hop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 wilt not leave my soul in hell; neither wilt thou suffer thine Holy One to see corruptio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wilt shew me the path of life: in thy presence is fulness of joy; at thy right hand there are pleasures for evermor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chta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eserve me, O God: for in thee do I put my trus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my soul, thou hast said unto the LORD, Thou art my Lord: my goodness extendeth not to thee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o the saints that are in the earth, and to the excellent, in whom is all my deligh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sorrows shall be multiplied that hasten after another god: their drink offerings of blood will I not offer, nor take up their names into my lip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the portion of mine inheritance and of my cup: thou maintainest my lo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ines are fallen unto me in pleasant places; yea, I have a goodly heritag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bless the LORD, who hath given me counsel: my reins also instruct me in the night season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5">
  <a:themeElements>
    <a:clrScheme name="Theme6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2026-07-22T16:12:32Z</dcterms:created>
  <dcterms:modified xsi:type="dcterms:W3CDTF">2026-07-22T16:12:32Z</dcterms:modified>
  <dc:title>Bible.com.au: Psalms 16:1-11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