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686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50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. Praise God in his sanctuary: praise him in the firmament of his pow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 for his mighty acts: praise him according to his excellent greatne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 with the sound of the trumpet: praise him with the psaltery and harp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 with the timbrel and dance: praise him with stringed instruments and organ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 upon the loud cymbals: praise him upon the high sounding cymbal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every thing that hath breath praise the LORD. Praise ye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2026-10-01T11:00:10Z</dcterms:created>
  <dcterms:modified xsi:type="dcterms:W3CDTF">2026-10-01T11:00:10Z</dcterms:modified>
  <dc:title>Bible.com.au: Psalms 150:1-6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