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2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50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Praise God in his sanctuary: praise him in the firmament of his pow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for his mighty acts: praise him according to his excellent great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with the sound of the trumpet: praise him with the psaltery and har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with the timbrel and dance: praise him with stringed instruments and orga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upon the loud cymbals: praise him upon the high sounding cymbal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every thing that hath breath praise the LORD. Praise ye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2026-06-09T23:15:28Z</dcterms:created>
  <dcterms:modified xsi:type="dcterms:W3CDTF">2026-06-09T23:15:28Z</dcterms:modified>
  <dc:title>Bible.com.au: Psalms 150:1-6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