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o shall abide in thy tabernacle? who shall dwell in thy holy hill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uprightly, and worketh righteousness, and speaketh the truth in his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ackbiteth not with his tongue, nor doeth evil to his neighbour, nor taketh up a reproach against his neighb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eyes a vile person is contemned; but he honoureth them that fear the LORD. He that sweareth to his own hurt, and changeth n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utteth not out his money to usury, nor taketh reward against the innocent. He that doeth these things shall never be mo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2026-06-17T03:47:08Z</dcterms:created>
  <dcterms:modified xsi:type="dcterms:W3CDTF">2026-06-17T03:47:08Z</dcterms:modified>
  <dc:title>Bible.com.au: Psalms 15:1-5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