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upon them the judgment written: this honour have all his saints. Praise y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Sing unto the LORD a new song, and his praise in the congregation of sai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rejoice in him that made him: let the children of Zion be joyful in their K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his name in the dance: let them sing praises unto him with the timbrel and har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taketh pleasure in his people: he will beautify the meek with salv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aints be joyful in glory: let them sing aloud upon their be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igh praises of God be in their mouth, and a twoedged sword in their ha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vengeance upon the heathen, and punishments upon the peopl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their kings with chains, and their nobles with fetters of iro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2026-07-13T12:16:48Z</dcterms:created>
  <dcterms:modified xsi:type="dcterms:W3CDTF">2026-07-13T12:16:48Z</dcterms:modified>
  <dc:title>Bible.com.au: Psalms 149:1-9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