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, and all hills; fruitful trees, and all ceda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sts, and all cattle; creeping things, and flying fowl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the earth, and all people; princes, and all judges of the eart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young men, and maidens; old men, and children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: for his name alone is excellent; his glory is above the earth and heav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exalteth the horn of his people, the praise of all his saints; even of the children of Israel, a people near unto him. Praise ye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ye the LORD from the heavens: praise him in the heigh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all his angels: praise ye him, all his hos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sun and moon: praise him, all ye stars of l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ye heavens of heavens, and ye waters that be above the heave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: for he commanded, and they were crea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stablished them for ever and ever: he hath made a decree which shall not p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 ye dragons, and all deep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, and hail; snow, and vapour; stormy wind fulfilling his wor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Psalms 148:1-14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