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, and all hills; fruitful trees, and all cedar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sts, and all cattle; creeping things, and flying fowl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of the earth, and all people; princes, and all judges of the earth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young men, and maidens; old men, and children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: for his name alone is excellent; his glory is above the earth and heav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exalteth the horn of his people, the praise of all his saints; even of the children of Israel, a people near unto him. Praise ye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ye the LORD from the heavens: praise him in the heigh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him, all his angels: praise ye him, all his hos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him, sun and moon: praise him, all ye stars of l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, ye heavens of heavens, and ye waters that be above the heave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e name of the LORD: for he commanded, and they were crea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stablished them for ever and ever: he hath made a decree which shall not pa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from the earth, ye dragons, and all deep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, and hail; snow, and vapour; stormy wind fulfilling his wor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2026-06-17T03:45:40Z</dcterms:created>
  <dcterms:modified xsi:type="dcterms:W3CDTF">2026-06-17T03:45:40Z</dcterms:modified>
  <dc:title>Bible.com.au: Psalms 148:1-14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