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th to the beast his food, and to the young ravens which cr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lighteth not in the strength of the horse: he taketh not pleasure in the legs of a m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aketh pleasure in them that fear him, in those that hope in his merc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O Jerusalem; praise thy God, O Z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strengthened the bars of thy gates; he hath blessed thy children within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peace in thy borders, and filleth thee with the finest of the whea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eth forth his commandment upon earth: his word runneth very swift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th snow like wool: he scattereth the hoarfrost like ash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steth forth his ice like morsels: who can stand before his cold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eth out his word, and melteth them: he causeth his wind to blow, and the waters fl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: for it is good to sing praises unto our God; for it is pleasant; and praise is comel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eweth his word unto Jacob, his statutes and his judgments unto Israe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not dealt so with any nation: and as for his judgments, they have not known them. Praise ye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th build up Jerusalem: he gathereth together the outcasts of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aleth the broken in heart, and bindeth up their woun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lleth the number of the stars; he calleth them all by their nam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our Lord, and of great power: his understanding is infinit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ifteth up the meek: he casteth the wicked down to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 with thanksgiving; sing praise upon the harp unto our Go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vereth the heaven with clouds, who prepareth rain for the earth, who maketh grass to grow upon the mounta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2026-06-07T06:29:25Z</dcterms:created>
  <dcterms:modified xsi:type="dcterms:W3CDTF">2026-06-07T06:29:25Z</dcterms:modified>
  <dc:title>Bible.com.au: Psalms 147:1-20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