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to the beast his food, and to the young ravens which c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ghteth not in the strength of the horse: he taketh not pleasure in the legs of a 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pleasure in them that fear him, in those that hope in his merc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; praise thy God, O Z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trengthened the bars of thy gates; he hath blessed thy children with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peace in thy borders, and filleth thee with the finest of the wh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forth his commandment upon earth: his word runneth very swif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snow like wool: he scattereth the hoarfrost like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eth forth his ice like morsels: who can stand before his col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word, and melteth them: he causeth his wind to blow, and the waters f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: for it is good to sing praises unto our God; for it is pleasant; and praise is come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his word unto Jacob, his statutes and his judgments unto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so with any nation: and as for his judgments, they have not known them. Praise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th build up Jerusalem: he gathereth together the outcasts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th the broken in heart, and bindeth up their w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eth the number of the stars; he calleth them all by their n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, and of great power: his understanding is infin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fteth up the meek: he casteth the wicked down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anksgiving; sing praise upon the harp unto our Go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th the heaven with clouds, who prepareth rain for the earth, who maketh grass to grow upon the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2026-08-13T17:16:07Z</dcterms:created>
  <dcterms:modified xsi:type="dcterms:W3CDTF">2026-08-13T17:16:07Z</dcterms:modified>
  <dc:title>Bible.com.au: Psalms 147:1-20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