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1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6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preserveth the strangers; he relieveth the fatherless and widow: but the way of the wicked he turneth upside dow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hall reign for ever, even thy God, O Zion, unto all generations. Praise ye the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ye the LORD. Praise the LORD, O my soul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I live will I praise the LORD: I will sing praises unto my God while I have any be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not your trust in princes, nor in the son of man, in whom there is no help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breath goeth forth, he returneth to his earth; in that very day his thoughts peris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is he that hath the God of Jacob for his help, whose hope is in the LORD his God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made heaven, and earth, the sea, and all that therein is: which keepeth truth for ever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executeth judgment for the oppressed: which giveth food to the hungry. The LORD looseth the prisoners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openeth the eyes of the blind: the LORD raiseth them that are bowed down: the LORD loveth the righteous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2026-05-27T17:44:44Z</dcterms:created>
  <dcterms:modified xsi:type="dcterms:W3CDTF">2026-05-27T17:44:44Z</dcterms:modified>
  <dc:title>Bible.com.au: Psalms 146:1-10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