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the strangers; he relieveth the fatherless and widow: but the way of the wicked he turneth upside d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reign for ever, even thy God, O Zion, unto all generations. Praise y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the LORD, O my so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live will I praise the LORD: I will sing praises unto my God while I have any be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not your trust in princes, nor in the son of man, in whom there is no hel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goeth forth, he returneth to his earth; in that very day his thoughts peri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he that hath the God of Jacob for his help, whose hope is in the LORD his Go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de heaven, and earth, the sea, and all that therein is: which keepeth truth for eve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executeth judgment for the oppressed: which giveth food to the hungry. The LORD looseth the prisoner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peneth the eyes of the blind: the LORD raiseth them that are bowed down: the LORD loveth the righteou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2026-07-13T12:09:28Z</dcterms:created>
  <dcterms:modified xsi:type="dcterms:W3CDTF">2026-07-13T12:09:28Z</dcterms:modified>
  <dc:title>Bible.com.au: Psalms 146:1-10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