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’s Psalm of prai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xtol thee, my God, O king; and I will bless thy name for ever and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day will I bless thee; and I will praise thy name for ever and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the LORD, and greatly to be praised; and his greatness is unsearch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generation shall praise thy works to another, and shall declare thy mighty ac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peak of the glorious honour of thy majesty, and of thy wondrous work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en shall speak of the might of thy terrible acts: and I will declare thy great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abundantly utter the memory of thy great goodness, and shall sing of thy righteous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acious, and full of compassion; slow to anger, and of great merc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 to all: and his tender mercies are over all his work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y works shall praise thee, O LORD; and thy saints shall bless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speak of the glory of thy kingdom, and talk of thy power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ake known to the sons of men his mighty acts, and the glorious majesty of his kingdo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kingdom is an everlasting kingdom, and thy dominion endureth throughout all generatio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upholdeth all that fall, and raiseth up all those that be bowed dow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all wait upon thee; and thou givest them their meat in due seas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openest thine hand, and satisfiest the desire of every living th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righteous in all his ways, and holy in all his work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nigh unto all them that call upon him, to all that call upon him in tru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fulfil the desire of them that fear him: he also will hear their cry, and will save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eserveth all them that love him: but all the wicked will he destro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shall speak the praise of the LORD: and let all flesh bless his holy name for ever and ev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2026-10-03T23:36:55Z</dcterms:created>
  <dcterms:modified xsi:type="dcterms:W3CDTF">2026-10-03T23:36:55Z</dcterms:modified>
  <dc:title>Bible.com.au: Psalms 145:1-21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