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, and full of compassion; slow to anger, and of great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: and his tender mercies are over all his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works shall praise thee, O LORD; and thy saints shall bless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peak of the glory of thy kingdom, and talk of thy power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known to the sons of men his mighty acts, and the glorious majesty of his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kingdom is an everlasting kingdom, and thy dominion endureth throughout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eth all that fall, and raiseth up all those that b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wait upon thee; and thou givest them their meat in due s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penest thine hand, and satisfiest the desire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, and holy in all his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Psalm of pra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all them that call upon him, to all that call up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fulfil the desire of them that fear him: he also will hear their cry, and will save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all them that love him: but all the wicked will he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the praise of the LORD: and let all flesh bless his holy name 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my God, O king; and I will bless thy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will I bless thee; and I will praise thy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greatly to be praised; and his greatness is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shall praise thy works to another, and shall declare thy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the glorious honour of thy majesty, and of thy wondrous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n shall speak of the might of thy terrible acts: and I will declare thy grea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bundantly utter the memory of thy great goodness, and shall sing of thy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Psalms 145:1-21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