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, and full of compassion; slow to anger, and of great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all: and his tender mercies are over all his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works shall praise thee, O LORD; and thy saints shall bless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peak of the glory of thy kingdom, and talk of thy power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known to the sons of men his mighty acts, and the glorious majesty of his king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kingdom is an everlasting kingdom, and thy dominion endureth throughout all generatio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pholdeth all that fall, and raiseth up all those that be bowed d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all wait upon thee; and thou givest them their meat in due seas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openest thine hand, and satisfiest the desire of every living 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 all his ways, and holy in all his wor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’s Psalm of pra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igh unto all them that call upon him, to all that call upon him in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fulfil the desire of them that fear him: he also will hear their cry, and will save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all them that love him: but all the wicked will he destr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peak the praise of the LORD: and let all flesh bless his holy name for ever and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e, my God, O king; and I will bless thy name for ever and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will I bless thee; and I will praise thy name for ever and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greatly to be praised; and his greatness is unsearch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shall praise thy works to another, and shall declare thy mighty ac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of the glorious honour of thy majesty, and of thy wondrous wor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en shall speak of the might of thy terrible acts: and I will declare thy great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bundantly utter the memory of thy great goodness, and shall sing of thy righteous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2026-06-17T03:45:41Z</dcterms:created>
  <dcterms:modified xsi:type="dcterms:W3CDTF">2026-06-17T03:45:41Z</dcterms:modified>
  <dc:title>Bible.com.au: Psalms 145:1-21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