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4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5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racious, and full of compassion; slow to anger, and of great mercy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to all: and his tender mercies are over all his work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works shall praise thee, O LORD; and thy saints shall bless the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speak of the glory of thy kingdom, and talk of thy power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make known to the sons of men his mighty acts, and the glorious majesty of his kingdom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kingdom is an everlasting kingdom, and thy dominion endureth throughout all generation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upholdeth all that fall, and raiseth up all those that be bowed dow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s of all wait upon thee; and thou givest them their meat in due season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openest thine hand, and satisfiest the desire of every living thing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righteous in all his ways, and holy in all his works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vid’s Psalm of prais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nigh unto all them that call upon him, to all that call upon him in truth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ill fulfil the desire of them that fear him: he also will hear their cry, and will save them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all them that love him: but all the wicked will he destroy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mouth shall speak the praise of the LORD: and let all flesh bless his holy name for ever and ever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extol thee, my God, O king; and I will bless thy name for ever and ev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will I bless thee; and I will praise thy name for ever and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is the LORD, and greatly to be praised; and his greatness is unsearchabl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e generation shall praise thy works to another, and shall declare thy mighty act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the glorious honour of thy majesty, and of thy wondrous work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en shall speak of the might of thy terrible acts: and I will declare thy greatnes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abundantly utter the memory of thy great goodness, and shall sing of thy righteousnes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2026-08-03T06:25:06Z</dcterms:created>
  <dcterms:modified xsi:type="dcterms:W3CDTF">2026-08-03T06:25:06Z</dcterms:modified>
  <dc:title>Bible.com.au: Psalms 145:1-21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